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47140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273935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12010" y="690880"/>
            <a:ext cx="72542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的智能提示类型：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14700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781</cp:revision>
  <dcterms:created xsi:type="dcterms:W3CDTF">2023-03-11T08:48:44Z</dcterms:created>
  <dcterms:modified xsi:type="dcterms:W3CDTF">2023-03-11T08:48:44Z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